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6" r:id="rId3"/>
    <p:sldId id="257" r:id="rId4"/>
    <p:sldId id="267" r:id="rId5"/>
    <p:sldId id="268" r:id="rId6"/>
    <p:sldId id="269" r:id="rId7"/>
    <p:sldId id="271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3DF"/>
    <a:srgbClr val="98E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2"/>
    <p:restoredTop sz="94681"/>
  </p:normalViewPr>
  <p:slideViewPr>
    <p:cSldViewPr snapToGrid="0" snapToObjects="1">
      <p:cViewPr varScale="1">
        <p:scale>
          <a:sx n="54" d="100"/>
          <a:sy n="54" d="100"/>
        </p:scale>
        <p:origin x="224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9A69C-6EFC-3F4E-9519-FA3E061D904D}" type="datetimeFigureOut">
              <a:rPr lang="nl-NL" smtClean="0"/>
              <a:t>22-01-18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31FDA-8728-C343-A2B6-903908CF2E9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Filmpje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endParaRPr lang="nl-NL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-88900"/>
            <a:ext cx="12383476" cy="69469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5791200" y="4445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4889500" y="317500"/>
            <a:ext cx="577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4000" dirty="0">
              <a:solidFill>
                <a:schemeClr val="bg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Toelichting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Glas/beker/shaker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Weegschaal</a:t>
            </a:r>
            <a:endParaRPr lang="nl-NL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Bluetooth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Applicatie</a:t>
            </a:r>
            <a:endParaRPr lang="nl-NL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nl-NL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91" y="1268394"/>
            <a:ext cx="2861683" cy="5087436"/>
          </a:xfrm>
          <a:prstGeom prst="rect">
            <a:avLst/>
          </a:prstGeom>
          <a:ln>
            <a:noFill/>
          </a:ln>
          <a:effectLst>
            <a:outerShdw blurRad="381000" algn="ctr" rotWithShape="0">
              <a:srgbClr val="9BF3DF"/>
            </a:outerShdw>
          </a:effec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46" y="1235366"/>
            <a:ext cx="2880261" cy="5120464"/>
          </a:xfrm>
          <a:prstGeom prst="rect">
            <a:avLst/>
          </a:prstGeom>
          <a:ln>
            <a:noFill/>
          </a:ln>
          <a:effectLst>
            <a:outerShdw blurRad="381000" algn="ctr" rotWithShape="0">
              <a:srgbClr val="9BF3DF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Demo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Bluetooth verbinden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Cocktail uitkiezen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Proces v/d cocktail</a:t>
            </a:r>
          </a:p>
          <a:p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63" y="1210705"/>
            <a:ext cx="2955871" cy="5273275"/>
          </a:xfrm>
          <a:prstGeom prst="rect">
            <a:avLst/>
          </a:prstGeom>
          <a:effectLst>
            <a:outerShdw blurRad="381000" algn="ctr" rotWithShape="0">
              <a:srgbClr val="9BF3DF"/>
            </a:outerShdw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86" y="1376660"/>
            <a:ext cx="2887348" cy="5116043"/>
          </a:xfrm>
          <a:prstGeom prst="rect">
            <a:avLst/>
          </a:prstGeom>
          <a:effectLst>
            <a:outerShdw blurRad="381000" algn="ctr" rotWithShape="0">
              <a:srgbClr val="9BF3DF"/>
            </a:outerShdw>
          </a:effectLst>
        </p:spPr>
      </p:pic>
    </p:spTree>
    <p:extLst>
      <p:ext uri="{BB962C8B-B14F-4D97-AF65-F5344CB8AC3E}">
        <p14:creationId xmlns:p14="http://schemas.microsoft.com/office/powerpoint/2010/main" val="13742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Moeilijkheden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Research weegschaal (Load </a:t>
            </a:r>
            <a:r>
              <a:rPr lang="nl-NL" dirty="0" err="1">
                <a:latin typeface="Source Sans Pro" charset="0"/>
                <a:ea typeface="Source Sans Pro" charset="0"/>
                <a:cs typeface="Source Sans Pro" charset="0"/>
              </a:rPr>
              <a:t>C</a:t>
            </a:r>
            <a:r>
              <a:rPr lang="nl-NL" dirty="0" err="1" smtClean="0">
                <a:latin typeface="Source Sans Pro" charset="0"/>
                <a:ea typeface="Source Sans Pro" charset="0"/>
                <a:cs typeface="Source Sans Pro" charset="0"/>
              </a:rPr>
              <a:t>ell</a:t>
            </a:r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Versterker (HX711)</a:t>
            </a:r>
          </a:p>
          <a:p>
            <a:r>
              <a:rPr lang="nl-NL" dirty="0" err="1" smtClean="0">
                <a:latin typeface="Source Sans Pro" charset="0"/>
                <a:ea typeface="Source Sans Pro" charset="0"/>
                <a:cs typeface="Source Sans Pro" charset="0"/>
              </a:rPr>
              <a:t>Arduino</a:t>
            </a:r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 Flora</a:t>
            </a: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BLE Module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nl-NL" dirty="0" err="1" smtClean="0">
                <a:latin typeface="Source Sans Pro" charset="0"/>
                <a:ea typeface="Source Sans Pro" charset="0"/>
                <a:cs typeface="Source Sans Pro" charset="0"/>
              </a:rPr>
              <a:t>Ionic</a:t>
            </a:r>
            <a:endParaRPr lang="nl-NL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374" y="1291259"/>
            <a:ext cx="2965247" cy="5271550"/>
          </a:xfrm>
          <a:prstGeom prst="rect">
            <a:avLst/>
          </a:prstGeom>
          <a:effectLst>
            <a:outerShdw blurRad="381000" algn="ctr" rotWithShape="0">
              <a:srgbClr val="9BF3DF"/>
            </a:outerShdw>
          </a:effec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728" y="1356329"/>
            <a:ext cx="2865913" cy="5206480"/>
          </a:xfrm>
          <a:prstGeom prst="rect">
            <a:avLst/>
          </a:prstGeom>
          <a:effectLst>
            <a:outerShdw blurRad="381000" algn="ctr" rotWithShape="0">
              <a:srgbClr val="9BF3DF"/>
            </a:outerShdw>
          </a:effectLst>
        </p:spPr>
      </p:pic>
    </p:spTree>
    <p:extLst>
      <p:ext uri="{BB962C8B-B14F-4D97-AF65-F5344CB8AC3E}">
        <p14:creationId xmlns:p14="http://schemas.microsoft.com/office/powerpoint/2010/main" val="2170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Toekomstige Updates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Meer cocktails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Aanmaken van cocktails</a:t>
            </a:r>
          </a:p>
          <a:p>
            <a:r>
              <a:rPr lang="nl-NL" dirty="0" err="1" smtClean="0">
                <a:latin typeface="Source Sans Pro" charset="0"/>
                <a:ea typeface="Source Sans Pro" charset="0"/>
                <a:cs typeface="Source Sans Pro" charset="0"/>
              </a:rPr>
              <a:t>Social</a:t>
            </a:r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 Media (</a:t>
            </a:r>
            <a:r>
              <a:rPr lang="nl-NL" dirty="0" err="1" smtClean="0">
                <a:latin typeface="Source Sans Pro" charset="0"/>
                <a:ea typeface="Source Sans Pro" charset="0"/>
                <a:cs typeface="Source Sans Pro" charset="0"/>
              </a:rPr>
              <a:t>Sharing</a:t>
            </a:r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 cocktails)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3368" y="1264535"/>
            <a:ext cx="10515600" cy="1325563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Bedankt voor het luisteren.</a:t>
            </a:r>
            <a:endParaRPr lang="nl-NL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3368" y="2725035"/>
            <a:ext cx="10515600" cy="3630795"/>
          </a:xfrm>
        </p:spPr>
        <p:txBody>
          <a:bodyPr/>
          <a:lstStyle/>
          <a:p>
            <a:r>
              <a:rPr lang="nl-NL" dirty="0" smtClean="0">
                <a:latin typeface="Source Sans Pro" charset="0"/>
                <a:ea typeface="Source Sans Pro" charset="0"/>
                <a:cs typeface="Source Sans Pro" charset="0"/>
              </a:rPr>
              <a:t>Zijn er nog vragen?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8" y="-1"/>
            <a:ext cx="11645692" cy="1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53</Words>
  <Application>Microsoft Macintosh PowerPoint</Application>
  <PresentationFormat>Breedbeeld</PresentationFormat>
  <Paragraphs>22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Source Sans Pro</vt:lpstr>
      <vt:lpstr>Arial</vt:lpstr>
      <vt:lpstr>Office-thema</vt:lpstr>
      <vt:lpstr>Filmpje</vt:lpstr>
      <vt:lpstr>PowerPoint-presentatie</vt:lpstr>
      <vt:lpstr>Toelichting</vt:lpstr>
      <vt:lpstr>Demo</vt:lpstr>
      <vt:lpstr>Moeilijkheden</vt:lpstr>
      <vt:lpstr>Toekomstige Updates</vt:lpstr>
      <vt:lpstr>Bedankt voor het luisteren.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Microsoft Office-gebruiker</dc:creator>
  <cp:lastModifiedBy>Microsoft Office-gebruiker</cp:lastModifiedBy>
  <cp:revision>10</cp:revision>
  <dcterms:created xsi:type="dcterms:W3CDTF">2018-01-22T13:14:42Z</dcterms:created>
  <dcterms:modified xsi:type="dcterms:W3CDTF">2018-01-22T19:50:42Z</dcterms:modified>
</cp:coreProperties>
</file>